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77" r:id="rId2"/>
    <p:sldId id="257" r:id="rId3"/>
    <p:sldId id="272" r:id="rId4"/>
    <p:sldId id="260" r:id="rId5"/>
    <p:sldId id="273" r:id="rId6"/>
    <p:sldId id="262" r:id="rId7"/>
    <p:sldId id="274" r:id="rId8"/>
    <p:sldId id="263" r:id="rId9"/>
    <p:sldId id="275" r:id="rId10"/>
    <p:sldId id="27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C81E3-F2E4-4D96-9A29-BCDB23EEF070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CF707-3F82-43C2-B594-0DC9EDC2F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9C121-8C84-497C-B166-0B07B7C7F7A0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539E9-D56A-4EC1-A87C-D1129C370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F489E-46B9-4A27-923B-BA9382C51941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AADE2-996A-40C6-B8E8-E0EE9B506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C5459-D0E4-4BA2-8C4D-04C77F73E770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BA559-ACA6-4174-BF77-9B5ECA3CC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76D2D-396E-4CB0-AD6F-60E38B534503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9D12E-E70A-4FE2-A288-A3A87FD16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8D0A8-2634-4F8D-81E5-39866338720E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36CB0-1AB8-43AD-8B8C-F0B84633D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01AF3-F22C-44DF-86AE-ABAA3F376187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2C010-B93A-49E4-B007-85CDB7B36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FFA08-03BE-42EC-BDEF-518B06FDDEA4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63502-0C17-44D5-84BD-9BCAE84A2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B2341-AC62-48ED-80FB-0310838E45C8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032D0-BBF4-47F8-A3D4-1DDC72DB5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3FD1F-FB58-491D-BB10-604E9E397530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278BA-19BF-4CC8-B4A1-D8BF00240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D1AED-4177-448D-A61E-9C6779F980B7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1FE2E-F3C3-4D25-A016-916599F15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2E1BF623-E601-49F6-9579-327D90954635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5991B5-B2F2-4144-929A-8E410E345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450" y="333375"/>
            <a:ext cx="7772400" cy="1082675"/>
          </a:xfrm>
        </p:spPr>
        <p:txBody>
          <a:bodyPr/>
          <a:lstStyle/>
          <a:p>
            <a:pPr algn="r" eaLnBrk="1" hangingPunct="1"/>
            <a:r>
              <a:rPr lang="ru-RU" sz="2400" b="1" smtClean="0">
                <a:solidFill>
                  <a:schemeClr val="hlink"/>
                </a:solidFill>
              </a:rPr>
              <a:t>К 120 – летию со дня рождения Е.И.Чарушина, писателя, художника - иллюстратора</a:t>
            </a:r>
          </a:p>
        </p:txBody>
      </p:sp>
      <p:sp>
        <p:nvSpPr>
          <p:cNvPr id="133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708275"/>
            <a:ext cx="8497887" cy="1752600"/>
          </a:xfrm>
        </p:spPr>
        <p:txBody>
          <a:bodyPr/>
          <a:lstStyle/>
          <a:p>
            <a:pPr eaLnBrk="1" hangingPunct="1"/>
            <a:r>
              <a:rPr lang="ru-RU" sz="6600" b="1" i="1" smtClean="0">
                <a:solidFill>
                  <a:srgbClr val="FF0000"/>
                </a:solidFill>
              </a:rPr>
              <a:t>«В мире животных»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1600" b="1" smtClean="0"/>
              <a:t>Яша.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... Передо мной была клетка вольера, в которой жили два больших чёрных ворона – ворон и ворониха... Яша взял денежку своим толстым клювом, ускакал с нею в угол и засунул в какую – то щёлку. Я отдал ему и пироженое. Яша сначала покормил пироженым ворониху, а потом съел свою половину...</a:t>
            </a:r>
          </a:p>
        </p:txBody>
      </p:sp>
      <p:pic>
        <p:nvPicPr>
          <p:cNvPr id="22530" name="Picture 6" descr="IMG_20211115_08134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700213"/>
            <a:ext cx="6034087" cy="4525962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IMG_20211115_080250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1628775"/>
            <a:ext cx="6237288" cy="4679950"/>
          </a:xfrm>
          <a:noFill/>
        </p:spPr>
      </p:pic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137525" cy="1081088"/>
          </a:xfrm>
        </p:spPr>
        <p:txBody>
          <a:bodyPr/>
          <a:lstStyle/>
          <a:p>
            <a:pPr algn="l" eaLnBrk="1" hangingPunct="1"/>
            <a:r>
              <a:rPr lang="ru-RU" sz="1600" b="1" smtClean="0"/>
              <a:t>В лесу. Лиса.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Лисичка зимой мышкует – мышей ловит. Она встала на пенёк, чтобы подальше было видно, и слушает и смотрит: где под снегом мышь пискнет, где снег чуть-чуть шевельнётся…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1800" b="1" smtClean="0"/>
              <a:t>В лесу. Заяц.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Шуба у зайки тёплая – тёплая, белая – белая. Шуба зайку от мороза спасает и от охотника скрывает. Снег белый, да и зайка белый. Где такого заметишь!..</a:t>
            </a:r>
          </a:p>
        </p:txBody>
      </p:sp>
      <p:pic>
        <p:nvPicPr>
          <p:cNvPr id="15362" name="Picture 6" descr="IMG_20211115_080307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1700213"/>
            <a:ext cx="6034088" cy="4525962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/>
          </p:cNvSpPr>
          <p:nvPr>
            <p:ph type="title" idx="4294967295"/>
          </p:nvPr>
        </p:nvSpPr>
        <p:spPr>
          <a:xfrm>
            <a:off x="468313" y="476250"/>
            <a:ext cx="8424862" cy="720725"/>
          </a:xfrm>
        </p:spPr>
        <p:txBody>
          <a:bodyPr/>
          <a:lstStyle/>
          <a:p>
            <a:pPr algn="l" eaLnBrk="1" hangingPunct="1"/>
            <a:r>
              <a:rPr lang="ru-RU" sz="1600" b="1" smtClean="0"/>
              <a:t>В лесу. Медведь. 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Сидит медведь – сладкоежка, ест малину.Чавкает, урчит, причмокивает. Не по одной ягодке срывает, а весь куст целиком обсасывает – одни голые веточки остаются...</a:t>
            </a:r>
          </a:p>
        </p:txBody>
      </p:sp>
      <p:pic>
        <p:nvPicPr>
          <p:cNvPr id="16386" name="Picture 8" descr="IMG_20211115_080319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557338"/>
            <a:ext cx="3394075" cy="4525962"/>
          </a:xfrm>
          <a:noFill/>
        </p:spPr>
      </p:pic>
      <p:pic>
        <p:nvPicPr>
          <p:cNvPr id="16387" name="Picture 9" descr="IMG_20211115_080329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148263" y="1484313"/>
            <a:ext cx="3394075" cy="4525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1800" b="1" smtClean="0"/>
              <a:t>Олешки.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... Вырос оленёнок, ростом с мать уже, рога шишками на лбу прорастают, а шкура всё ещё ребячья – в пятнышках...</a:t>
            </a:r>
          </a:p>
        </p:txBody>
      </p:sp>
      <p:pic>
        <p:nvPicPr>
          <p:cNvPr id="17410" name="Picture 6" descr="IMG_20211115_080241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628775"/>
            <a:ext cx="6034087" cy="4525963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/>
          </p:cNvSpPr>
          <p:nvPr>
            <p:ph type="title" idx="4294967295"/>
          </p:nvPr>
        </p:nvSpPr>
        <p:spPr>
          <a:xfrm>
            <a:off x="323850" y="333375"/>
            <a:ext cx="8569325" cy="720725"/>
          </a:xfrm>
        </p:spPr>
        <p:txBody>
          <a:bodyPr/>
          <a:lstStyle/>
          <a:p>
            <a:pPr algn="l" eaLnBrk="1" hangingPunct="1"/>
            <a:r>
              <a:rPr lang="ru-RU" sz="1600" b="1" smtClean="0"/>
              <a:t>Животные жарких и холодных стран. Белый медведь.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Белый медведь – это зверь бродяга. Шуба у этого бродяги тёплая, её мороз не прохватывает... Нипочём ему ни мороз, ни вьюга, ни ветер, ни ледяная вода...</a:t>
            </a:r>
          </a:p>
        </p:txBody>
      </p:sp>
      <p:pic>
        <p:nvPicPr>
          <p:cNvPr id="18434" name="Picture 6" descr="IMG_20211115_080300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557338"/>
            <a:ext cx="6034087" cy="4525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1600" b="1" smtClean="0"/>
              <a:t>Кот и рыбки. 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... Из кухни к ребятам пришёл жирный рыжий кот Васька, прыгнул на стол, где банка с рыбками, сел... глядит, как рыбки червяков глотают, как в водорослях плавают...</a:t>
            </a:r>
          </a:p>
        </p:txBody>
      </p:sp>
      <p:pic>
        <p:nvPicPr>
          <p:cNvPr id="19458" name="Picture 6" descr="IMG_20211115_080155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27313" y="1412875"/>
            <a:ext cx="3879850" cy="5173663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6" descr="IMG_20211115_080229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1700213"/>
            <a:ext cx="6034088" cy="4525962"/>
          </a:xfrm>
          <a:noFill/>
        </p:spPr>
      </p:pic>
      <p:sp>
        <p:nvSpPr>
          <p:cNvPr id="20482" name="Rectangle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424862" cy="1079500"/>
          </a:xfrm>
        </p:spPr>
        <p:txBody>
          <a:bodyPr/>
          <a:lstStyle/>
          <a:p>
            <a:pPr algn="l" eaLnBrk="1" hangingPunct="1"/>
            <a:r>
              <a:rPr lang="ru-RU" sz="1600" b="1" smtClean="0"/>
              <a:t>Животные жарких и холодных стран. Северный олень.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На Севере снег да лёд, и лето бывает короткое – короткое... Только северный олень умеет там жить. Он копытами снег разгребает, достаёт лишайник – ягель...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1600" b="1" smtClean="0"/>
              <a:t>Кошка Маруська.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У деревенского охотника Никиты Ивановича Пистончикова жила пестрая кошка Маруська. Плешивая кошка, худая, тощая, потому что Никита Иванович её очень плохо кормил...</a:t>
            </a:r>
          </a:p>
        </p:txBody>
      </p:sp>
      <p:pic>
        <p:nvPicPr>
          <p:cNvPr id="21506" name="Picture 6" descr="IMG_20211115_080208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00338" y="1341438"/>
            <a:ext cx="3738562" cy="5173662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raduga_01a</Template>
  <TotalTime>107</TotalTime>
  <Words>276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Calibri</vt:lpstr>
      <vt:lpstr>День Победы_06</vt:lpstr>
      <vt:lpstr>К 120 – летию со дня рождения Е.И.Чарушина, писателя, художника - иллюстратора</vt:lpstr>
      <vt:lpstr>В лесу. Лиса. Лисичка зимой мышкует – мышей ловит. Она встала на пенёк, чтобы подальше было видно, и слушает и смотрит: где под снегом мышь пискнет, где снег чуть-чуть шевельнётся…</vt:lpstr>
      <vt:lpstr>В лесу. Заяц. Шуба у зайки тёплая – тёплая, белая – белая. Шуба зайку от мороза спасает и от охотника скрывает. Снег белый, да и зайка белый. Где такого заметишь!..</vt:lpstr>
      <vt:lpstr>В лесу. Медведь.  Сидит медведь – сладкоежка, ест малину.Чавкает, урчит, причмокивает. Не по одной ягодке срывает, а весь куст целиком обсасывает – одни голые веточки остаются...</vt:lpstr>
      <vt:lpstr>Олешки. ... Вырос оленёнок, ростом с мать уже, рога шишками на лбу прорастают, а шкура всё ещё ребячья – в пятнышках...</vt:lpstr>
      <vt:lpstr>Животные жарких и холодных стран. Белый медведь. Белый медведь – это зверь бродяга. Шуба у этого бродяги тёплая, её мороз не прохватывает... Нипочём ему ни мороз, ни вьюга, ни ветер, ни ледяная вода...</vt:lpstr>
      <vt:lpstr>Кот и рыбки.  ... Из кухни к ребятам пришёл жирный рыжий кот Васька, прыгнул на стол, где банка с рыбками, сел... глядит, как рыбки червяков глотают, как в водорослях плавают...</vt:lpstr>
      <vt:lpstr>Животные жарких и холодных стран. Северный олень. На Севере снег да лёд, и лето бывает короткое – короткое... Только северный олень умеет там жить. Он копытами снег разгребает, достаёт лишайник – ягель...</vt:lpstr>
      <vt:lpstr>Кошка Маруська. У деревенского охотника Никиты Ивановича Пистончикова жила пестрая кошка Маруська. Плешивая кошка, худая, тощая, потому что Никита Иванович её очень плохо кормил...</vt:lpstr>
      <vt:lpstr>Яша. ... Передо мной была клетка вольера, в которой жили два больших чёрных ворона – ворон и ворониха... Яша взял денежку своим толстым клювом, ускакал с нею в угол и засунул в какую – то щёлку. Я отдал ему и пироженое. Яша сначала покормил пироженым ворониху, а потом съел свою половину...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Хребтова Мария</dc:creator>
  <cp:lastModifiedBy> </cp:lastModifiedBy>
  <cp:revision>11</cp:revision>
  <dcterms:created xsi:type="dcterms:W3CDTF">2013-08-17T14:58:52Z</dcterms:created>
  <dcterms:modified xsi:type="dcterms:W3CDTF">2021-11-30T08:44:20Z</dcterms:modified>
</cp:coreProperties>
</file>